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1" r:id="rId2"/>
    <p:sldId id="262" r:id="rId3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989" autoAdjust="0"/>
    <p:restoredTop sz="94660"/>
  </p:normalViewPr>
  <p:slideViewPr>
    <p:cSldViewPr snapToGrid="0">
      <p:cViewPr>
        <p:scale>
          <a:sx n="149" d="100"/>
          <a:sy n="149" d="100"/>
        </p:scale>
        <p:origin x="1152" y="-4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1E3C2-04CA-493B-8206-EE3FB2761065}" type="datetimeFigureOut">
              <a:rPr kumimoji="1" lang="ja-JP" altLang="en-US" smtClean="0"/>
              <a:t>2023/1/19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354073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1E3C2-04CA-493B-8206-EE3FB2761065}" type="datetimeFigureOut">
              <a:rPr kumimoji="1" lang="ja-JP" altLang="en-US" smtClean="0"/>
              <a:t>2023/1/19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775655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1E3C2-04CA-493B-8206-EE3FB2761065}" type="datetimeFigureOut">
              <a:rPr kumimoji="1" lang="ja-JP" altLang="en-US" smtClean="0"/>
              <a:t>2023/1/19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224410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1E3C2-04CA-493B-8206-EE3FB2761065}" type="datetimeFigureOut">
              <a:rPr kumimoji="1" lang="ja-JP" altLang="en-US" smtClean="0"/>
              <a:t>2023/1/19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589782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1E3C2-04CA-493B-8206-EE3FB2761065}" type="datetimeFigureOut">
              <a:rPr kumimoji="1" lang="ja-JP" altLang="en-US" smtClean="0"/>
              <a:t>2023/1/19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093829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1E3C2-04CA-493B-8206-EE3FB2761065}" type="datetimeFigureOut">
              <a:rPr kumimoji="1" lang="ja-JP" altLang="en-US" smtClean="0"/>
              <a:t>2023/1/19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483257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1E3C2-04CA-493B-8206-EE3FB2761065}" type="datetimeFigureOut">
              <a:rPr kumimoji="1" lang="ja-JP" altLang="en-US" smtClean="0"/>
              <a:t>2023/1/19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28543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1E3C2-04CA-493B-8206-EE3FB2761065}" type="datetimeFigureOut">
              <a:rPr kumimoji="1" lang="ja-JP" altLang="en-US" smtClean="0"/>
              <a:t>2023/1/19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733399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1E3C2-04CA-493B-8206-EE3FB2761065}" type="datetimeFigureOut">
              <a:rPr kumimoji="1" lang="ja-JP" altLang="en-US" smtClean="0"/>
              <a:t>2023/1/19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167915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1E3C2-04CA-493B-8206-EE3FB2761065}" type="datetimeFigureOut">
              <a:rPr kumimoji="1" lang="ja-JP" altLang="en-US" smtClean="0"/>
              <a:t>2023/1/19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611087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1E3C2-04CA-493B-8206-EE3FB2761065}" type="datetimeFigureOut">
              <a:rPr kumimoji="1" lang="ja-JP" altLang="en-US" smtClean="0"/>
              <a:t>2023/1/19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892347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11E3C2-04CA-493B-8206-EE3FB2761065}" type="datetimeFigureOut">
              <a:rPr kumimoji="1" lang="ja-JP" altLang="en-US" smtClean="0"/>
              <a:t>2023/1/19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20632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kumimoji="1"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t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テキスト ボックス 170">
            <a:extLst>
              <a:ext uri="{FF2B5EF4-FFF2-40B4-BE49-F238E27FC236}">
                <a16:creationId xmlns:a16="http://schemas.microsoft.com/office/drawing/2014/main" id="{B8F38DBC-7B66-5F80-95E3-DB6C159AE0C4}"/>
              </a:ext>
            </a:extLst>
          </p:cNvPr>
          <p:cNvSpPr txBox="1"/>
          <p:nvPr/>
        </p:nvSpPr>
        <p:spPr>
          <a:xfrm>
            <a:off x="1285020" y="919201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ja-JP" altLang="en-US" sz="1600" b="1">
                <a:latin typeface="Arial" panose="020B0604020202020204" pitchFamily="34" charset="0"/>
                <a:cs typeface="Arial" panose="020B0604020202020204" pitchFamily="34" charset="0"/>
              </a:rPr>
              <a:t>Figure </a:t>
            </a:r>
            <a:r>
              <a:rPr lang="en-US" altLang="ja-JP" sz="1600" b="1" dirty="0">
                <a:latin typeface="Arial" panose="020B0604020202020204" pitchFamily="34" charset="0"/>
                <a:cs typeface="Arial" panose="020B0604020202020204" pitchFamily="34" charset="0"/>
              </a:rPr>
              <a:t>7-figure supplement 1</a:t>
            </a:r>
            <a:r>
              <a:rPr lang="ja-JP" altLang="en-US" sz="1600" b="1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ja-JP" sz="1600" b="1" dirty="0">
                <a:latin typeface="Arial" panose="020B0604020202020204" pitchFamily="34" charset="0"/>
                <a:cs typeface="Arial" panose="020B0604020202020204" pitchFamily="34" charset="0"/>
              </a:rPr>
              <a:t>Source Data</a:t>
            </a:r>
            <a:endParaRPr lang="ja-JP" altLang="en-US" sz="16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9" name="テキスト ボックス 488">
            <a:extLst>
              <a:ext uri="{FF2B5EF4-FFF2-40B4-BE49-F238E27FC236}">
                <a16:creationId xmlns:a16="http://schemas.microsoft.com/office/drawing/2014/main" id="{BC237708-BD54-9212-11B3-C9F2E1886FC2}"/>
              </a:ext>
            </a:extLst>
          </p:cNvPr>
          <p:cNvSpPr txBox="1"/>
          <p:nvPr/>
        </p:nvSpPr>
        <p:spPr>
          <a:xfrm>
            <a:off x="874756" y="93397"/>
            <a:ext cx="44037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Related to Figure 7-figure supplement 1A</a:t>
            </a:r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83" name="図 682">
            <a:extLst>
              <a:ext uri="{FF2B5EF4-FFF2-40B4-BE49-F238E27FC236}">
                <a16:creationId xmlns:a16="http://schemas.microsoft.com/office/drawing/2014/main" id="{322EA6E0-DA37-61BC-97CA-1D0E68F2664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577" t="76455" r="3407" b="3035"/>
          <a:stretch/>
        </p:blipFill>
        <p:spPr>
          <a:xfrm rot="5400000">
            <a:off x="2757638" y="2749994"/>
            <a:ext cx="771526" cy="1849848"/>
          </a:xfrm>
          <a:prstGeom prst="rect">
            <a:avLst/>
          </a:prstGeom>
          <a:ln w="12700">
            <a:noFill/>
          </a:ln>
        </p:spPr>
      </p:pic>
      <p:pic>
        <p:nvPicPr>
          <p:cNvPr id="684" name="図 683">
            <a:extLst>
              <a:ext uri="{FF2B5EF4-FFF2-40B4-BE49-F238E27FC236}">
                <a16:creationId xmlns:a16="http://schemas.microsoft.com/office/drawing/2014/main" id="{43BBBA67-2FC7-2123-D967-F68004290C4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162" t="56949" r="2626" b="21538"/>
          <a:stretch/>
        </p:blipFill>
        <p:spPr>
          <a:xfrm rot="5400000">
            <a:off x="2656720" y="5016439"/>
            <a:ext cx="785062" cy="1940314"/>
          </a:xfrm>
          <a:prstGeom prst="rect">
            <a:avLst/>
          </a:prstGeom>
          <a:ln w="12700">
            <a:noFill/>
          </a:ln>
        </p:spPr>
      </p:pic>
      <p:pic>
        <p:nvPicPr>
          <p:cNvPr id="685" name="図 684">
            <a:extLst>
              <a:ext uri="{FF2B5EF4-FFF2-40B4-BE49-F238E27FC236}">
                <a16:creationId xmlns:a16="http://schemas.microsoft.com/office/drawing/2014/main" id="{651D21CE-B57A-5949-E866-52E71D4A132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527" t="56453" r="26402" b="22036"/>
          <a:stretch/>
        </p:blipFill>
        <p:spPr>
          <a:xfrm rot="5400000">
            <a:off x="2591604" y="4042945"/>
            <a:ext cx="915296" cy="1940314"/>
          </a:xfrm>
          <a:prstGeom prst="rect">
            <a:avLst/>
          </a:prstGeom>
          <a:ln w="12700">
            <a:noFill/>
          </a:ln>
        </p:spPr>
      </p:pic>
      <p:pic>
        <p:nvPicPr>
          <p:cNvPr id="686" name="図 685">
            <a:extLst>
              <a:ext uri="{FF2B5EF4-FFF2-40B4-BE49-F238E27FC236}">
                <a16:creationId xmlns:a16="http://schemas.microsoft.com/office/drawing/2014/main" id="{3E43B90C-6636-0F94-2DE9-43E36A4E58E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553" t="76094" r="32075" b="3397"/>
          <a:stretch/>
        </p:blipFill>
        <p:spPr>
          <a:xfrm rot="5400000">
            <a:off x="2876007" y="1918939"/>
            <a:ext cx="516242" cy="1849848"/>
          </a:xfrm>
          <a:prstGeom prst="rect">
            <a:avLst/>
          </a:prstGeom>
          <a:ln w="12700">
            <a:noFill/>
          </a:ln>
        </p:spPr>
      </p:pic>
      <p:pic>
        <p:nvPicPr>
          <p:cNvPr id="687" name="図 686">
            <a:extLst>
              <a:ext uri="{FF2B5EF4-FFF2-40B4-BE49-F238E27FC236}">
                <a16:creationId xmlns:a16="http://schemas.microsoft.com/office/drawing/2014/main" id="{E9823263-0338-40B0-A5EA-E4EBD913FFB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842" t="56668" r="32326" b="21820"/>
          <a:stretch/>
        </p:blipFill>
        <p:spPr>
          <a:xfrm rot="5400000">
            <a:off x="2810056" y="3346097"/>
            <a:ext cx="478396" cy="1940315"/>
          </a:xfrm>
          <a:prstGeom prst="rect">
            <a:avLst/>
          </a:prstGeom>
          <a:ln w="12700">
            <a:noFill/>
          </a:ln>
        </p:spPr>
      </p:pic>
      <p:pic>
        <p:nvPicPr>
          <p:cNvPr id="688" name="図 687">
            <a:extLst>
              <a:ext uri="{FF2B5EF4-FFF2-40B4-BE49-F238E27FC236}">
                <a16:creationId xmlns:a16="http://schemas.microsoft.com/office/drawing/2014/main" id="{0EA8E9F2-43D4-CF6C-5966-9615AE32E46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066" t="11576" r="6594" b="11912"/>
          <a:stretch/>
        </p:blipFill>
        <p:spPr>
          <a:xfrm rot="16200000">
            <a:off x="2684755" y="18508"/>
            <a:ext cx="826826" cy="1940314"/>
          </a:xfrm>
          <a:prstGeom prst="rect">
            <a:avLst/>
          </a:prstGeom>
          <a:ln w="12700">
            <a:noFill/>
          </a:ln>
        </p:spPr>
      </p:pic>
      <p:pic>
        <p:nvPicPr>
          <p:cNvPr id="689" name="図 688">
            <a:extLst>
              <a:ext uri="{FF2B5EF4-FFF2-40B4-BE49-F238E27FC236}">
                <a16:creationId xmlns:a16="http://schemas.microsoft.com/office/drawing/2014/main" id="{1601CAFF-1DD0-0CE2-D8DE-5C498BEAA12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22" t="8876" r="63110" b="8331"/>
          <a:stretch/>
        </p:blipFill>
        <p:spPr>
          <a:xfrm rot="16200000">
            <a:off x="2684758" y="1023752"/>
            <a:ext cx="826821" cy="1940316"/>
          </a:xfrm>
          <a:prstGeom prst="rect">
            <a:avLst/>
          </a:prstGeom>
          <a:ln w="12700">
            <a:noFill/>
          </a:ln>
        </p:spPr>
      </p:pic>
      <p:sp>
        <p:nvSpPr>
          <p:cNvPr id="690" name="テキスト ボックス 689">
            <a:extLst>
              <a:ext uri="{FF2B5EF4-FFF2-40B4-BE49-F238E27FC236}">
                <a16:creationId xmlns:a16="http://schemas.microsoft.com/office/drawing/2014/main" id="{0B855727-7230-4A93-CAC7-8EA0CE3F9C6F}"/>
              </a:ext>
            </a:extLst>
          </p:cNvPr>
          <p:cNvSpPr txBox="1"/>
          <p:nvPr/>
        </p:nvSpPr>
        <p:spPr>
          <a:xfrm>
            <a:off x="1639550" y="810381"/>
            <a:ext cx="4395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ea typeface="メイリオ" panose="020B0604030504040204" pitchFamily="50" charset="-128"/>
                <a:cs typeface="Arial" panose="020B0604020202020204" pitchFamily="34" charset="0"/>
              </a:rPr>
              <a:t>140</a:t>
            </a:r>
          </a:p>
        </p:txBody>
      </p:sp>
      <p:cxnSp>
        <p:nvCxnSpPr>
          <p:cNvPr id="691" name="直線コネクタ 690">
            <a:extLst>
              <a:ext uri="{FF2B5EF4-FFF2-40B4-BE49-F238E27FC236}">
                <a16:creationId xmlns:a16="http://schemas.microsoft.com/office/drawing/2014/main" id="{766718A2-D3B8-6061-735B-B68115F62D40}"/>
              </a:ext>
            </a:extLst>
          </p:cNvPr>
          <p:cNvCxnSpPr>
            <a:cxnSpLocks/>
          </p:cNvCxnSpPr>
          <p:nvPr/>
        </p:nvCxnSpPr>
        <p:spPr>
          <a:xfrm>
            <a:off x="1982980" y="944305"/>
            <a:ext cx="89549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2" name="テキスト ボックス 691">
            <a:extLst>
              <a:ext uri="{FF2B5EF4-FFF2-40B4-BE49-F238E27FC236}">
                <a16:creationId xmlns:a16="http://schemas.microsoft.com/office/drawing/2014/main" id="{EF76DCF2-3DB1-F20D-A046-540F851801A4}"/>
              </a:ext>
            </a:extLst>
          </p:cNvPr>
          <p:cNvSpPr txBox="1"/>
          <p:nvPr/>
        </p:nvSpPr>
        <p:spPr>
          <a:xfrm>
            <a:off x="1710053" y="1832649"/>
            <a:ext cx="3545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ea typeface="メイリオ" panose="020B0604030504040204" pitchFamily="50" charset="-128"/>
                <a:cs typeface="Arial" panose="020B0604020202020204" pitchFamily="34" charset="0"/>
              </a:rPr>
              <a:t>15</a:t>
            </a:r>
            <a:endParaRPr kumimoji="1" lang="en-US" altLang="ja-JP" sz="1200" dirty="0">
              <a:latin typeface="Arial" panose="020B0604020202020204" pitchFamily="34" charset="0"/>
              <a:ea typeface="メイリオ" panose="020B0604030504040204" pitchFamily="50" charset="-128"/>
              <a:cs typeface="Arial" panose="020B0604020202020204" pitchFamily="34" charset="0"/>
            </a:endParaRPr>
          </a:p>
        </p:txBody>
      </p:sp>
      <p:cxnSp>
        <p:nvCxnSpPr>
          <p:cNvPr id="693" name="直線コネクタ 692">
            <a:extLst>
              <a:ext uri="{FF2B5EF4-FFF2-40B4-BE49-F238E27FC236}">
                <a16:creationId xmlns:a16="http://schemas.microsoft.com/office/drawing/2014/main" id="{4516E698-86FF-FE90-AEDB-01047944EB99}"/>
              </a:ext>
            </a:extLst>
          </p:cNvPr>
          <p:cNvCxnSpPr>
            <a:cxnSpLocks/>
          </p:cNvCxnSpPr>
          <p:nvPr/>
        </p:nvCxnSpPr>
        <p:spPr>
          <a:xfrm>
            <a:off x="1976415" y="1964738"/>
            <a:ext cx="89549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4" name="テキスト ボックス 693">
            <a:extLst>
              <a:ext uri="{FF2B5EF4-FFF2-40B4-BE49-F238E27FC236}">
                <a16:creationId xmlns:a16="http://schemas.microsoft.com/office/drawing/2014/main" id="{F4FCFB16-BC95-9052-BCD5-F57016CD2735}"/>
              </a:ext>
            </a:extLst>
          </p:cNvPr>
          <p:cNvSpPr txBox="1"/>
          <p:nvPr/>
        </p:nvSpPr>
        <p:spPr>
          <a:xfrm>
            <a:off x="1539368" y="2682582"/>
            <a:ext cx="4395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ea typeface="メイリオ" panose="020B0604030504040204" pitchFamily="50" charset="-128"/>
                <a:cs typeface="Arial" panose="020B0604020202020204" pitchFamily="34" charset="0"/>
              </a:rPr>
              <a:t>245</a:t>
            </a:r>
            <a:endParaRPr kumimoji="1" lang="en-US" altLang="ja-JP" sz="1200" dirty="0">
              <a:latin typeface="Arial" panose="020B0604020202020204" pitchFamily="34" charset="0"/>
              <a:ea typeface="メイリオ" panose="020B0604030504040204" pitchFamily="50" charset="-128"/>
              <a:cs typeface="Arial" panose="020B0604020202020204" pitchFamily="34" charset="0"/>
            </a:endParaRPr>
          </a:p>
        </p:txBody>
      </p:sp>
      <p:cxnSp>
        <p:nvCxnSpPr>
          <p:cNvPr id="695" name="直線コネクタ 694">
            <a:extLst>
              <a:ext uri="{FF2B5EF4-FFF2-40B4-BE49-F238E27FC236}">
                <a16:creationId xmlns:a16="http://schemas.microsoft.com/office/drawing/2014/main" id="{1DFBA24B-8551-7833-7B5C-EDBCF83FCEA4}"/>
              </a:ext>
            </a:extLst>
          </p:cNvPr>
          <p:cNvCxnSpPr>
            <a:cxnSpLocks/>
          </p:cNvCxnSpPr>
          <p:nvPr/>
        </p:nvCxnSpPr>
        <p:spPr>
          <a:xfrm>
            <a:off x="1882798" y="2816506"/>
            <a:ext cx="89549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6" name="テキスト ボックス 695">
            <a:extLst>
              <a:ext uri="{FF2B5EF4-FFF2-40B4-BE49-F238E27FC236}">
                <a16:creationId xmlns:a16="http://schemas.microsoft.com/office/drawing/2014/main" id="{AA2AF344-855B-EA2F-20CF-02CFDDAD5298}"/>
              </a:ext>
            </a:extLst>
          </p:cNvPr>
          <p:cNvSpPr txBox="1"/>
          <p:nvPr/>
        </p:nvSpPr>
        <p:spPr>
          <a:xfrm>
            <a:off x="1618537" y="3449852"/>
            <a:ext cx="3545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ea typeface="メイリオ" panose="020B0604030504040204" pitchFamily="50" charset="-128"/>
                <a:cs typeface="Arial" panose="020B0604020202020204" pitchFamily="34" charset="0"/>
              </a:rPr>
              <a:t>15</a:t>
            </a:r>
            <a:endParaRPr kumimoji="1" lang="en-US" altLang="ja-JP" sz="1200" dirty="0">
              <a:latin typeface="Arial" panose="020B0604020202020204" pitchFamily="34" charset="0"/>
              <a:ea typeface="メイリオ" panose="020B0604030504040204" pitchFamily="50" charset="-128"/>
              <a:cs typeface="Arial" panose="020B0604020202020204" pitchFamily="34" charset="0"/>
            </a:endParaRPr>
          </a:p>
        </p:txBody>
      </p:sp>
      <p:cxnSp>
        <p:nvCxnSpPr>
          <p:cNvPr id="697" name="直線コネクタ 696">
            <a:extLst>
              <a:ext uri="{FF2B5EF4-FFF2-40B4-BE49-F238E27FC236}">
                <a16:creationId xmlns:a16="http://schemas.microsoft.com/office/drawing/2014/main" id="{C605CE6D-DD01-8D03-8DDB-D9B14F1D1C3D}"/>
              </a:ext>
            </a:extLst>
          </p:cNvPr>
          <p:cNvCxnSpPr>
            <a:cxnSpLocks/>
          </p:cNvCxnSpPr>
          <p:nvPr/>
        </p:nvCxnSpPr>
        <p:spPr>
          <a:xfrm>
            <a:off x="1884899" y="3581941"/>
            <a:ext cx="89549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8" name="テキスト ボックス 697">
            <a:extLst>
              <a:ext uri="{FF2B5EF4-FFF2-40B4-BE49-F238E27FC236}">
                <a16:creationId xmlns:a16="http://schemas.microsoft.com/office/drawing/2014/main" id="{B9320EE1-FCAE-4F16-8BF2-9E0880DE2871}"/>
              </a:ext>
            </a:extLst>
          </p:cNvPr>
          <p:cNvSpPr txBox="1"/>
          <p:nvPr/>
        </p:nvSpPr>
        <p:spPr>
          <a:xfrm>
            <a:off x="1404470" y="4141593"/>
            <a:ext cx="4395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ea typeface="メイリオ" panose="020B0604030504040204" pitchFamily="50" charset="-128"/>
                <a:cs typeface="Arial" panose="020B0604020202020204" pitchFamily="34" charset="0"/>
              </a:rPr>
              <a:t>245</a:t>
            </a:r>
            <a:endParaRPr kumimoji="1" lang="en-US" altLang="ja-JP" sz="1200" dirty="0">
              <a:latin typeface="Arial" panose="020B0604020202020204" pitchFamily="34" charset="0"/>
              <a:ea typeface="メイリオ" panose="020B0604030504040204" pitchFamily="50" charset="-128"/>
              <a:cs typeface="Arial" panose="020B0604020202020204" pitchFamily="34" charset="0"/>
            </a:endParaRPr>
          </a:p>
        </p:txBody>
      </p:sp>
      <p:cxnSp>
        <p:nvCxnSpPr>
          <p:cNvPr id="699" name="直線コネクタ 698">
            <a:extLst>
              <a:ext uri="{FF2B5EF4-FFF2-40B4-BE49-F238E27FC236}">
                <a16:creationId xmlns:a16="http://schemas.microsoft.com/office/drawing/2014/main" id="{C6AF7841-65E1-1B30-2224-C58BAFFDC78E}"/>
              </a:ext>
            </a:extLst>
          </p:cNvPr>
          <p:cNvCxnSpPr>
            <a:cxnSpLocks/>
          </p:cNvCxnSpPr>
          <p:nvPr/>
        </p:nvCxnSpPr>
        <p:spPr>
          <a:xfrm>
            <a:off x="1747900" y="4275517"/>
            <a:ext cx="89549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0" name="テキスト ボックス 699">
            <a:extLst>
              <a:ext uri="{FF2B5EF4-FFF2-40B4-BE49-F238E27FC236}">
                <a16:creationId xmlns:a16="http://schemas.microsoft.com/office/drawing/2014/main" id="{1ECC76C8-A785-5692-1FAF-E6D721E5C76F}"/>
              </a:ext>
            </a:extLst>
          </p:cNvPr>
          <p:cNvSpPr txBox="1"/>
          <p:nvPr/>
        </p:nvSpPr>
        <p:spPr>
          <a:xfrm>
            <a:off x="1474973" y="5740272"/>
            <a:ext cx="3545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ea typeface="メイリオ" panose="020B0604030504040204" pitchFamily="50" charset="-128"/>
                <a:cs typeface="Arial" panose="020B0604020202020204" pitchFamily="34" charset="0"/>
              </a:rPr>
              <a:t>15</a:t>
            </a:r>
            <a:endParaRPr kumimoji="1" lang="en-US" altLang="ja-JP" sz="1200" dirty="0">
              <a:latin typeface="Arial" panose="020B0604020202020204" pitchFamily="34" charset="0"/>
              <a:ea typeface="メイリオ" panose="020B0604030504040204" pitchFamily="50" charset="-128"/>
              <a:cs typeface="Arial" panose="020B0604020202020204" pitchFamily="34" charset="0"/>
            </a:endParaRPr>
          </a:p>
        </p:txBody>
      </p:sp>
      <p:cxnSp>
        <p:nvCxnSpPr>
          <p:cNvPr id="701" name="直線コネクタ 700">
            <a:extLst>
              <a:ext uri="{FF2B5EF4-FFF2-40B4-BE49-F238E27FC236}">
                <a16:creationId xmlns:a16="http://schemas.microsoft.com/office/drawing/2014/main" id="{D6F2EBEE-A4B2-5511-D29A-E77C0A372699}"/>
              </a:ext>
            </a:extLst>
          </p:cNvPr>
          <p:cNvCxnSpPr>
            <a:cxnSpLocks/>
          </p:cNvCxnSpPr>
          <p:nvPr/>
        </p:nvCxnSpPr>
        <p:spPr>
          <a:xfrm>
            <a:off x="1741335" y="5872361"/>
            <a:ext cx="89549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2" name="テキスト ボックス 701">
            <a:extLst>
              <a:ext uri="{FF2B5EF4-FFF2-40B4-BE49-F238E27FC236}">
                <a16:creationId xmlns:a16="http://schemas.microsoft.com/office/drawing/2014/main" id="{2471113E-6C38-286B-96B4-6FF23F08B799}"/>
              </a:ext>
            </a:extLst>
          </p:cNvPr>
          <p:cNvSpPr txBox="1"/>
          <p:nvPr/>
        </p:nvSpPr>
        <p:spPr>
          <a:xfrm>
            <a:off x="1404470" y="4869512"/>
            <a:ext cx="4395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ea typeface="メイリオ" panose="020B0604030504040204" pitchFamily="50" charset="-128"/>
                <a:cs typeface="Arial" panose="020B0604020202020204" pitchFamily="34" charset="0"/>
              </a:rPr>
              <a:t>140</a:t>
            </a:r>
          </a:p>
        </p:txBody>
      </p:sp>
      <p:cxnSp>
        <p:nvCxnSpPr>
          <p:cNvPr id="703" name="直線コネクタ 702">
            <a:extLst>
              <a:ext uri="{FF2B5EF4-FFF2-40B4-BE49-F238E27FC236}">
                <a16:creationId xmlns:a16="http://schemas.microsoft.com/office/drawing/2014/main" id="{B4CFDAAE-6395-B8CA-EC46-6CB5C269D198}"/>
              </a:ext>
            </a:extLst>
          </p:cNvPr>
          <p:cNvCxnSpPr>
            <a:cxnSpLocks/>
          </p:cNvCxnSpPr>
          <p:nvPr/>
        </p:nvCxnSpPr>
        <p:spPr>
          <a:xfrm>
            <a:off x="1747900" y="5003436"/>
            <a:ext cx="89549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4" name="テキスト ボックス 703">
            <a:extLst>
              <a:ext uri="{FF2B5EF4-FFF2-40B4-BE49-F238E27FC236}">
                <a16:creationId xmlns:a16="http://schemas.microsoft.com/office/drawing/2014/main" id="{4E8A14A5-946D-382C-D738-37BDCEF04DE9}"/>
              </a:ext>
            </a:extLst>
          </p:cNvPr>
          <p:cNvSpPr txBox="1"/>
          <p:nvPr/>
        </p:nvSpPr>
        <p:spPr>
          <a:xfrm>
            <a:off x="4085372" y="805805"/>
            <a:ext cx="6549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USP7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5" name="テキスト ボックス 704">
            <a:extLst>
              <a:ext uri="{FF2B5EF4-FFF2-40B4-BE49-F238E27FC236}">
                <a16:creationId xmlns:a16="http://schemas.microsoft.com/office/drawing/2014/main" id="{2F56BAB4-E688-5E08-5C7D-E51FA89E06C4}"/>
              </a:ext>
            </a:extLst>
          </p:cNvPr>
          <p:cNvSpPr txBox="1"/>
          <p:nvPr/>
        </p:nvSpPr>
        <p:spPr>
          <a:xfrm>
            <a:off x="4085372" y="1922456"/>
            <a:ext cx="6549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H3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6" name="テキスト ボックス 705">
            <a:extLst>
              <a:ext uri="{FF2B5EF4-FFF2-40B4-BE49-F238E27FC236}">
                <a16:creationId xmlns:a16="http://schemas.microsoft.com/office/drawing/2014/main" id="{83C359EF-C15F-1B04-D326-79EB77827C9D}"/>
              </a:ext>
            </a:extLst>
          </p:cNvPr>
          <p:cNvSpPr txBox="1"/>
          <p:nvPr/>
        </p:nvSpPr>
        <p:spPr>
          <a:xfrm>
            <a:off x="4059052" y="2752540"/>
            <a:ext cx="6549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ATAD5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7" name="テキスト ボックス 706">
            <a:extLst>
              <a:ext uri="{FF2B5EF4-FFF2-40B4-BE49-F238E27FC236}">
                <a16:creationId xmlns:a16="http://schemas.microsoft.com/office/drawing/2014/main" id="{4F4AD0D6-518F-2C28-FBBE-272CE67CBF7B}"/>
              </a:ext>
            </a:extLst>
          </p:cNvPr>
          <p:cNvSpPr txBox="1"/>
          <p:nvPr/>
        </p:nvSpPr>
        <p:spPr>
          <a:xfrm>
            <a:off x="4059884" y="3460881"/>
            <a:ext cx="6549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H3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8" name="テキスト ボックス 707">
            <a:extLst>
              <a:ext uri="{FF2B5EF4-FFF2-40B4-BE49-F238E27FC236}">
                <a16:creationId xmlns:a16="http://schemas.microsoft.com/office/drawing/2014/main" id="{7938964B-7664-5FA1-8196-04EF99FD7058}"/>
              </a:ext>
            </a:extLst>
          </p:cNvPr>
          <p:cNvSpPr txBox="1"/>
          <p:nvPr/>
        </p:nvSpPr>
        <p:spPr>
          <a:xfrm>
            <a:off x="4153274" y="4874431"/>
            <a:ext cx="6549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USP7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9" name="テキスト ボックス 708">
            <a:extLst>
              <a:ext uri="{FF2B5EF4-FFF2-40B4-BE49-F238E27FC236}">
                <a16:creationId xmlns:a16="http://schemas.microsoft.com/office/drawing/2014/main" id="{0306D91A-A6E5-8A19-3DFA-E17CBB05B673}"/>
              </a:ext>
            </a:extLst>
          </p:cNvPr>
          <p:cNvSpPr txBox="1"/>
          <p:nvPr/>
        </p:nvSpPr>
        <p:spPr>
          <a:xfrm>
            <a:off x="4159237" y="4219456"/>
            <a:ext cx="6549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ATAD5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0" name="テキスト ボックス 709">
            <a:extLst>
              <a:ext uri="{FF2B5EF4-FFF2-40B4-BE49-F238E27FC236}">
                <a16:creationId xmlns:a16="http://schemas.microsoft.com/office/drawing/2014/main" id="{E56F4BB2-A51E-D3F9-E27F-B48FEDAC9DF2}"/>
              </a:ext>
            </a:extLst>
          </p:cNvPr>
          <p:cNvSpPr txBox="1"/>
          <p:nvPr/>
        </p:nvSpPr>
        <p:spPr>
          <a:xfrm>
            <a:off x="4150795" y="5772457"/>
            <a:ext cx="6549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H3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1" name="正方形/長方形 710">
            <a:extLst>
              <a:ext uri="{FF2B5EF4-FFF2-40B4-BE49-F238E27FC236}">
                <a16:creationId xmlns:a16="http://schemas.microsoft.com/office/drawing/2014/main" id="{6B68B987-DE24-E10E-62B4-AB9C73CFB5CC}"/>
              </a:ext>
            </a:extLst>
          </p:cNvPr>
          <p:cNvSpPr/>
          <p:nvPr/>
        </p:nvSpPr>
        <p:spPr>
          <a:xfrm>
            <a:off x="2209204" y="689488"/>
            <a:ext cx="1734879" cy="54050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12" name="正方形/長方形 711">
            <a:extLst>
              <a:ext uri="{FF2B5EF4-FFF2-40B4-BE49-F238E27FC236}">
                <a16:creationId xmlns:a16="http://schemas.microsoft.com/office/drawing/2014/main" id="{76C30FE4-2596-6CD7-E944-FA9A84DB1588}"/>
              </a:ext>
            </a:extLst>
          </p:cNvPr>
          <p:cNvSpPr/>
          <p:nvPr/>
        </p:nvSpPr>
        <p:spPr>
          <a:xfrm>
            <a:off x="2209203" y="1747587"/>
            <a:ext cx="1734879" cy="54050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13" name="正方形/長方形 712">
            <a:extLst>
              <a:ext uri="{FF2B5EF4-FFF2-40B4-BE49-F238E27FC236}">
                <a16:creationId xmlns:a16="http://schemas.microsoft.com/office/drawing/2014/main" id="{5628DCBB-21FD-16E2-072A-473997A4043F}"/>
              </a:ext>
            </a:extLst>
          </p:cNvPr>
          <p:cNvSpPr/>
          <p:nvPr/>
        </p:nvSpPr>
        <p:spPr>
          <a:xfrm>
            <a:off x="2266687" y="2746150"/>
            <a:ext cx="1734879" cy="277969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14" name="正方形/長方形 713">
            <a:extLst>
              <a:ext uri="{FF2B5EF4-FFF2-40B4-BE49-F238E27FC236}">
                <a16:creationId xmlns:a16="http://schemas.microsoft.com/office/drawing/2014/main" id="{7C63206D-1BB8-505D-FEDC-C50DA36AE4C1}"/>
              </a:ext>
            </a:extLst>
          </p:cNvPr>
          <p:cNvSpPr/>
          <p:nvPr/>
        </p:nvSpPr>
        <p:spPr>
          <a:xfrm>
            <a:off x="2225440" y="3394344"/>
            <a:ext cx="1734879" cy="426449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15" name="正方形/長方形 714">
            <a:extLst>
              <a:ext uri="{FF2B5EF4-FFF2-40B4-BE49-F238E27FC236}">
                <a16:creationId xmlns:a16="http://schemas.microsoft.com/office/drawing/2014/main" id="{04748896-E529-91CF-B223-CFBBB00D4B83}"/>
              </a:ext>
            </a:extLst>
          </p:cNvPr>
          <p:cNvSpPr/>
          <p:nvPr/>
        </p:nvSpPr>
        <p:spPr>
          <a:xfrm>
            <a:off x="2251076" y="4165296"/>
            <a:ext cx="1734879" cy="331159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16" name="正方形/長方形 715">
            <a:extLst>
              <a:ext uri="{FF2B5EF4-FFF2-40B4-BE49-F238E27FC236}">
                <a16:creationId xmlns:a16="http://schemas.microsoft.com/office/drawing/2014/main" id="{7FCD201F-E6AB-F43F-08CA-E97CE4749246}"/>
              </a:ext>
            </a:extLst>
          </p:cNvPr>
          <p:cNvSpPr/>
          <p:nvPr/>
        </p:nvSpPr>
        <p:spPr>
          <a:xfrm>
            <a:off x="2262226" y="4804302"/>
            <a:ext cx="1734879" cy="426449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17" name="正方形/長方形 716">
            <a:extLst>
              <a:ext uri="{FF2B5EF4-FFF2-40B4-BE49-F238E27FC236}">
                <a16:creationId xmlns:a16="http://schemas.microsoft.com/office/drawing/2014/main" id="{DDAD4EE8-5A20-1553-4935-81A9962B5E20}"/>
              </a:ext>
            </a:extLst>
          </p:cNvPr>
          <p:cNvSpPr/>
          <p:nvPr/>
        </p:nvSpPr>
        <p:spPr>
          <a:xfrm>
            <a:off x="2181811" y="5743468"/>
            <a:ext cx="1734879" cy="426449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320379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テキスト ボックス 170">
            <a:extLst>
              <a:ext uri="{FF2B5EF4-FFF2-40B4-BE49-F238E27FC236}">
                <a16:creationId xmlns:a16="http://schemas.microsoft.com/office/drawing/2014/main" id="{B8F38DBC-7B66-5F80-95E3-DB6C159AE0C4}"/>
              </a:ext>
            </a:extLst>
          </p:cNvPr>
          <p:cNvSpPr txBox="1"/>
          <p:nvPr/>
        </p:nvSpPr>
        <p:spPr>
          <a:xfrm>
            <a:off x="1285020" y="919201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ja-JP" altLang="en-US" sz="1600" b="1">
                <a:latin typeface="Arial" panose="020B0604020202020204" pitchFamily="34" charset="0"/>
                <a:cs typeface="Arial" panose="020B0604020202020204" pitchFamily="34" charset="0"/>
              </a:rPr>
              <a:t>Figure </a:t>
            </a:r>
            <a:r>
              <a:rPr lang="en-US" altLang="ja-JP" sz="1600" b="1" dirty="0">
                <a:latin typeface="Arial" panose="020B0604020202020204" pitchFamily="34" charset="0"/>
                <a:cs typeface="Arial" panose="020B0604020202020204" pitchFamily="34" charset="0"/>
              </a:rPr>
              <a:t>7-figure supplement 1</a:t>
            </a:r>
            <a:r>
              <a:rPr lang="ja-JP" altLang="en-US" sz="1600" b="1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ja-JP" sz="1600" b="1" dirty="0">
                <a:latin typeface="Arial" panose="020B0604020202020204" pitchFamily="34" charset="0"/>
                <a:cs typeface="Arial" panose="020B0604020202020204" pitchFamily="34" charset="0"/>
              </a:rPr>
              <a:t>Source Data</a:t>
            </a:r>
            <a:endParaRPr lang="ja-JP" altLang="en-US" sz="16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9" name="テキスト ボックス 488">
            <a:extLst>
              <a:ext uri="{FF2B5EF4-FFF2-40B4-BE49-F238E27FC236}">
                <a16:creationId xmlns:a16="http://schemas.microsoft.com/office/drawing/2014/main" id="{BC237708-BD54-9212-11B3-C9F2E1886FC2}"/>
              </a:ext>
            </a:extLst>
          </p:cNvPr>
          <p:cNvSpPr txBox="1"/>
          <p:nvPr/>
        </p:nvSpPr>
        <p:spPr>
          <a:xfrm>
            <a:off x="874756" y="93397"/>
            <a:ext cx="44037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Related to Figure 7-figure supplement 1C</a:t>
            </a:r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E4A1B8D1-FEB7-EB26-9E10-426069FF45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4015" y="4953000"/>
            <a:ext cx="4403771" cy="1374985"/>
          </a:xfrm>
          <a:prstGeom prst="rect">
            <a:avLst/>
          </a:prstGeom>
        </p:spPr>
      </p:pic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1C51913E-2E0F-7B15-7F6A-076D4DDA690C}"/>
              </a:ext>
            </a:extLst>
          </p:cNvPr>
          <p:cNvSpPr/>
          <p:nvPr/>
        </p:nvSpPr>
        <p:spPr>
          <a:xfrm>
            <a:off x="2860534" y="5143500"/>
            <a:ext cx="481477" cy="930729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B44E1806-0A2F-8973-6ECA-D8177F85F88E}"/>
              </a:ext>
            </a:extLst>
          </p:cNvPr>
          <p:cNvSpPr/>
          <p:nvPr/>
        </p:nvSpPr>
        <p:spPr>
          <a:xfrm>
            <a:off x="3712029" y="5150851"/>
            <a:ext cx="481477" cy="930729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ED99E1F2-F6A6-1F6F-4A5C-99D0775C2230}"/>
              </a:ext>
            </a:extLst>
          </p:cNvPr>
          <p:cNvSpPr txBox="1"/>
          <p:nvPr/>
        </p:nvSpPr>
        <p:spPr>
          <a:xfrm>
            <a:off x="762110" y="5785092"/>
            <a:ext cx="36901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b="1" dirty="0">
                <a:latin typeface="Helvetica" pitchFamily="2" charset="0"/>
              </a:rPr>
              <a:t>15-</a:t>
            </a:r>
            <a:endParaRPr kumimoji="1" lang="ja-JP" altLang="en-US" sz="1000" b="1">
              <a:latin typeface="Helvetica" pitchFamily="2" charset="0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A33ABA46-041E-48B6-4A33-EEDD6B359467}"/>
              </a:ext>
            </a:extLst>
          </p:cNvPr>
          <p:cNvSpPr txBox="1"/>
          <p:nvPr/>
        </p:nvSpPr>
        <p:spPr>
          <a:xfrm>
            <a:off x="762110" y="5569304"/>
            <a:ext cx="36901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b="1" dirty="0">
                <a:latin typeface="Helvetica" pitchFamily="2" charset="0"/>
              </a:rPr>
              <a:t>25-</a:t>
            </a:r>
            <a:endParaRPr kumimoji="1" lang="ja-JP" altLang="en-US" sz="1000" b="1">
              <a:latin typeface="Helvetica" pitchFamily="2" charset="0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FBC4AE66-1644-BF8E-FC06-20AD124C195A}"/>
              </a:ext>
            </a:extLst>
          </p:cNvPr>
          <p:cNvSpPr txBox="1"/>
          <p:nvPr/>
        </p:nvSpPr>
        <p:spPr>
          <a:xfrm>
            <a:off x="762110" y="5459126"/>
            <a:ext cx="36901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b="1" dirty="0">
                <a:latin typeface="Helvetica" pitchFamily="2" charset="0"/>
              </a:rPr>
              <a:t>35-</a:t>
            </a:r>
            <a:endParaRPr kumimoji="1" lang="ja-JP" altLang="en-US" sz="1000" b="1">
              <a:latin typeface="Helvetica" pitchFamily="2" charset="0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289EE39B-33C7-E922-DB72-CBD10DA62694}"/>
              </a:ext>
            </a:extLst>
          </p:cNvPr>
          <p:cNvSpPr txBox="1"/>
          <p:nvPr/>
        </p:nvSpPr>
        <p:spPr>
          <a:xfrm>
            <a:off x="5450348" y="5538871"/>
            <a:ext cx="34817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b="1" dirty="0">
                <a:latin typeface="Helvetica" pitchFamily="2" charset="0"/>
              </a:rPr>
              <a:t>H3</a:t>
            </a:r>
            <a:endParaRPr kumimoji="1" lang="ja-JP" altLang="en-US" sz="1000" b="1">
              <a:latin typeface="Helvetica" pitchFamily="2" charset="0"/>
            </a:endParaRPr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31860097-76A1-D347-3EA7-90A1BC67FD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4015" y="3556772"/>
            <a:ext cx="4403770" cy="880754"/>
          </a:xfrm>
          <a:prstGeom prst="rect">
            <a:avLst/>
          </a:prstGeom>
        </p:spPr>
      </p:pic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C32D12AA-7BE5-CD91-59AB-7547371CEDBC}"/>
              </a:ext>
            </a:extLst>
          </p:cNvPr>
          <p:cNvSpPr/>
          <p:nvPr/>
        </p:nvSpPr>
        <p:spPr>
          <a:xfrm>
            <a:off x="3086212" y="3697298"/>
            <a:ext cx="481477" cy="48159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41C5441C-A399-330E-B941-1C74A7D1DD32}"/>
              </a:ext>
            </a:extLst>
          </p:cNvPr>
          <p:cNvSpPr/>
          <p:nvPr/>
        </p:nvSpPr>
        <p:spPr>
          <a:xfrm>
            <a:off x="4008529" y="3697298"/>
            <a:ext cx="481477" cy="48159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372F2E6F-4350-0C85-8288-FA94686B922F}"/>
              </a:ext>
            </a:extLst>
          </p:cNvPr>
          <p:cNvSpPr txBox="1"/>
          <p:nvPr/>
        </p:nvSpPr>
        <p:spPr>
          <a:xfrm>
            <a:off x="5450348" y="3814985"/>
            <a:ext cx="58221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b="1" dirty="0">
                <a:latin typeface="Helvetica" pitchFamily="2" charset="0"/>
              </a:rPr>
              <a:t>PAF15</a:t>
            </a:r>
            <a:endParaRPr kumimoji="1" lang="ja-JP" altLang="en-US" sz="1000" b="1">
              <a:latin typeface="Helvetica" pitchFamily="2" charset="0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E9C39A59-329C-974D-A215-CCEA15A4204F}"/>
              </a:ext>
            </a:extLst>
          </p:cNvPr>
          <p:cNvSpPr txBox="1"/>
          <p:nvPr/>
        </p:nvSpPr>
        <p:spPr>
          <a:xfrm>
            <a:off x="762110" y="4054049"/>
            <a:ext cx="36901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b="1" dirty="0">
                <a:latin typeface="Helvetica" pitchFamily="2" charset="0"/>
              </a:rPr>
              <a:t>15-</a:t>
            </a:r>
            <a:endParaRPr kumimoji="1" lang="ja-JP" altLang="en-US" sz="1000" b="1">
              <a:latin typeface="Helvetica" pitchFamily="2" charset="0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63CA2C2B-D407-18F9-A3D6-60B922C412C4}"/>
              </a:ext>
            </a:extLst>
          </p:cNvPr>
          <p:cNvSpPr txBox="1"/>
          <p:nvPr/>
        </p:nvSpPr>
        <p:spPr>
          <a:xfrm>
            <a:off x="762110" y="3915175"/>
            <a:ext cx="36901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b="1" dirty="0">
                <a:latin typeface="Helvetica" pitchFamily="2" charset="0"/>
              </a:rPr>
              <a:t>25-</a:t>
            </a:r>
            <a:endParaRPr kumimoji="1" lang="ja-JP" altLang="en-US" sz="1000" b="1">
              <a:latin typeface="Helvetica" pitchFamily="2" charset="0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E4CF35C8-0504-3E1B-C3C0-F5A5FF3A2867}"/>
              </a:ext>
            </a:extLst>
          </p:cNvPr>
          <p:cNvSpPr txBox="1"/>
          <p:nvPr/>
        </p:nvSpPr>
        <p:spPr>
          <a:xfrm>
            <a:off x="762110" y="3728083"/>
            <a:ext cx="36901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b="1" dirty="0">
                <a:latin typeface="Helvetica" pitchFamily="2" charset="0"/>
              </a:rPr>
              <a:t>35-</a:t>
            </a:r>
            <a:endParaRPr kumimoji="1" lang="ja-JP" altLang="en-US" sz="1000" b="1">
              <a:latin typeface="Helvetica" pitchFamily="2" charset="0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B10A5BD9-AD28-35E9-FB8E-41AFCC245A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4014" y="1487401"/>
            <a:ext cx="4356333" cy="930004"/>
          </a:xfrm>
          <a:prstGeom prst="rect">
            <a:avLst/>
          </a:prstGeom>
        </p:spPr>
      </p:pic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7EB27D5B-C380-503B-5905-66EF387D02C1}"/>
              </a:ext>
            </a:extLst>
          </p:cNvPr>
          <p:cNvSpPr/>
          <p:nvPr/>
        </p:nvSpPr>
        <p:spPr>
          <a:xfrm>
            <a:off x="4008528" y="1818214"/>
            <a:ext cx="481477" cy="48159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E9468C67-93DB-F8F3-CE36-E58986EE8943}"/>
              </a:ext>
            </a:extLst>
          </p:cNvPr>
          <p:cNvSpPr/>
          <p:nvPr/>
        </p:nvSpPr>
        <p:spPr>
          <a:xfrm>
            <a:off x="3101272" y="1848169"/>
            <a:ext cx="481477" cy="48159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4F049847-0E83-9138-8B27-4BC6DD3C82F3}"/>
              </a:ext>
            </a:extLst>
          </p:cNvPr>
          <p:cNvSpPr txBox="1"/>
          <p:nvPr/>
        </p:nvSpPr>
        <p:spPr>
          <a:xfrm>
            <a:off x="5372131" y="1857224"/>
            <a:ext cx="62709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b="1" dirty="0">
                <a:latin typeface="Helvetica" pitchFamily="2" charset="0"/>
              </a:rPr>
              <a:t>DNMT1</a:t>
            </a:r>
            <a:endParaRPr kumimoji="1" lang="ja-JP" altLang="en-US" sz="1000" b="1">
              <a:latin typeface="Helvetica" pitchFamily="2" charset="0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C882C799-879B-0300-CCE9-00E5D983026F}"/>
              </a:ext>
            </a:extLst>
          </p:cNvPr>
          <p:cNvSpPr txBox="1"/>
          <p:nvPr/>
        </p:nvSpPr>
        <p:spPr>
          <a:xfrm>
            <a:off x="691578" y="1905530"/>
            <a:ext cx="43954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b="1" dirty="0">
                <a:latin typeface="Helvetica" pitchFamily="2" charset="0"/>
              </a:rPr>
              <a:t>180-</a:t>
            </a:r>
            <a:endParaRPr kumimoji="1" lang="ja-JP" altLang="en-US" sz="1000" b="1">
              <a:latin typeface="Helveti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40287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12773</TotalTime>
  <Words>50</Words>
  <Application>Microsoft Macintosh PowerPoint</Application>
  <PresentationFormat>A4 210 x 297 mm</PresentationFormat>
  <Paragraphs>28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Helvetica</vt:lpstr>
      <vt:lpstr>Office テーマ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宮下　諒太</dc:creator>
  <cp:lastModifiedBy>Atsuya Nishiyama</cp:lastModifiedBy>
  <cp:revision>35</cp:revision>
  <dcterms:created xsi:type="dcterms:W3CDTF">2021-07-21T07:41:02Z</dcterms:created>
  <dcterms:modified xsi:type="dcterms:W3CDTF">2023-01-19T02:54:12Z</dcterms:modified>
</cp:coreProperties>
</file>